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58" r:id="rId4"/>
    <p:sldId id="260" r:id="rId5"/>
    <p:sldId id="261" r:id="rId6"/>
    <p:sldId id="262" r:id="rId7"/>
    <p:sldId id="264" r:id="rId8"/>
    <p:sldId id="263" r:id="rId9"/>
    <p:sldId id="265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4"/>
  </p:normalViewPr>
  <p:slideViewPr>
    <p:cSldViewPr snapToGrid="0">
      <p:cViewPr>
        <p:scale>
          <a:sx n="133" d="100"/>
          <a:sy n="133" d="100"/>
        </p:scale>
        <p:origin x="-232" y="-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3A3561-7FA8-2201-DCCE-336A78E2C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E069461-7D65-50C4-43F8-214871EC41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8C0A21-284E-FD5C-736E-BEC01838C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CAC6E7-91F5-2DDC-7C8C-02A6DB9CD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6DFDFD1-88CE-D85A-F304-D77BB25C4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47457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0E23F2-EBE8-D4E7-E1E1-CA9389785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FC574C7-1C96-A3E4-FBE6-B39C38A89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4A7E670-643F-33FD-AE91-22D96CFB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B0DABB2-573C-A7B6-A7FA-0529EAF40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4A43627-B633-B77F-11A7-26BF2AFE7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38563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592C212-519D-5E4D-E522-EBDFB133C5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B07E0D7-9307-90DE-06F9-ABD9C8BE04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6876B1B-294D-F2F9-1CC8-DD8EF9364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7B6BC45-FFE5-FFF9-09FE-4E6D0696E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5A6C992-63FB-98CE-3CCA-83DFE6180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87267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B1A48A-98A9-D1AA-A65F-CD63341AB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11EA25-DEE8-3A59-E1B2-4A15C8399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B78EEB-06A2-A52F-FCF4-EE5E50267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09F1A25-725F-1BA6-5A6A-5FE606D69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53351E-36CA-6AE7-451E-67A8B534B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52957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F81C0D-6953-1240-A36E-DAEE38020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CE2228E-3870-A615-B6D9-AFBE2AB2D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58A84A-51A3-DA70-D108-1B63E9ABF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9CA5AD2-6BDF-D71E-6F1A-90412EAEE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5E2A73B-7BDA-32D6-2E34-8B1ED9719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41455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8DF34A-621E-09FE-AE38-3B5C0ADA2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1E4F5DF-29C8-6392-F54E-BF5F7D3401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44D6272-BBAC-CB3A-5359-4F5B94FBC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89E4754-F2A6-7058-C7AD-758324673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3485870-D626-18FD-3474-74AE2ADCE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93E7A3A-9E6C-CAB8-889E-9C2658361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05145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A8DE57-5FC5-7720-2AEB-652CF3122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6DD310B-A54C-BE60-D2ED-1790DFA30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08BB58-D1F9-32EF-74EB-3205D68BB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07461F3-7B45-2985-092A-E0B187CDDC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3002EA3-D037-950A-4F3D-AF2B060ACB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7CED2CB-5285-3E0E-F5CB-1C17EB6C3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63839FD-B4CE-79C5-EEE1-029354E7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18FEBCC-A802-5B19-5DFD-A574BE5C5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43550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E67B83-825E-E305-6DA9-78C61E88D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507C67C-79F3-CE2D-A973-ED1D6E89F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A8460C5-C7EF-C4EA-8264-641BA4BC3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F4C9BA1-41B5-852D-E748-24AA25F63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34072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1B01C66-CB5C-CFB6-3658-501E2392E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B4A809B-29F6-EE54-F2C0-2A592203D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94CEE48-1527-1519-B9AF-FDDA61DC8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17415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DD0510-029D-BD40-C291-DA334B0D7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C81078-5053-64E3-8258-ED8CDFA3B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4872367-1F44-1467-9A61-C5E06F8660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6219969-8D81-CD86-AB86-0DBD7434B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D11753B-7C98-8FFD-E59D-D05867527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A4D54B6-183D-F397-E63D-11941E18A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59510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A8F502-15C0-93A1-FD10-6FD7A296A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36F56F2-A43F-431C-256B-3B66D861F5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69920E9-8899-0A1A-0129-379ECC6B0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5DF2171-45CA-A251-F913-62D4A0050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018B2F5-00E9-2898-C94D-9DE0165F1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F38A3B2-C156-1F19-3994-01BA87227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43263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C3E102E-1095-32CC-5F09-4D5E92C42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58D36D-CC73-D6B2-2534-C9F972744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F53D59-1660-9E39-2110-D5F95657F1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922C21-269F-7941-82EE-DE9A4E7D1B84}" type="datetimeFigureOut">
              <a:rPr kumimoji="1" lang="zh-TW" altLang="en-US" smtClean="0"/>
              <a:t>2024/9/1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2B191C9-0362-2803-B898-0583489037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E0D5D18-41E3-FFAF-D318-8AFB85B36C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9EBDD-FF0B-2D4A-A148-36281CAD6A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20682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about:blan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blog.csdn.net/wangmj_hdu/article/details/11913819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339FB9-E37B-FAC7-CFB5-E36E08D80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RGB fusion Thermal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規劃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C5FB5D-EC28-81AE-DDFB-E378FDAE6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電腦環境建置（完成）</a:t>
            </a:r>
            <a:endParaRPr kumimoji="1"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RGB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與 </a:t>
            </a:r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Thermal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校正（完成）</a:t>
            </a:r>
            <a:endParaRPr kumimoji="1"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資料標註</a:t>
            </a:r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（未完成）</a:t>
            </a:r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視情況，不一定需要</a:t>
            </a:r>
            <a:endParaRPr kumimoji="1"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模型推論</a:t>
            </a:r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訓練（未完成）</a:t>
            </a:r>
            <a:endParaRPr kumimoji="1"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TW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endParaRPr kumimoji="1"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2733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C47B9-EBD7-0569-B4FC-E3C9B153F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652EC-CFDD-DC30-B264-476971551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感測器設置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A804E32-7CFA-4ED9-4ADA-AF8C63B16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888" y="1750360"/>
            <a:ext cx="4736224" cy="450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315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F756B-9469-8EF0-02E9-3B87B3C30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634C3C-58FE-582E-B9C3-4DCAAC577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感測器原始圖像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E938E24-902C-4A60-A7F4-1F204C6FD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9159" y="2649401"/>
            <a:ext cx="5486449" cy="3086128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FE071EC-55BA-898D-03E1-74C9E1C0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228" y="2484329"/>
            <a:ext cx="4064000" cy="325120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90341ABA-0A34-2A73-53D1-C1C6F8F3AC71}"/>
              </a:ext>
            </a:extLst>
          </p:cNvPr>
          <p:cNvSpPr txBox="1"/>
          <p:nvPr/>
        </p:nvSpPr>
        <p:spPr>
          <a:xfrm>
            <a:off x="2921876" y="5818065"/>
            <a:ext cx="1771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RGB(1920*1080)</a:t>
            </a:r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5B47983-F312-4507-A3C0-F46996D78550}"/>
              </a:ext>
            </a:extLst>
          </p:cNvPr>
          <p:cNvSpPr txBox="1"/>
          <p:nvPr/>
        </p:nvSpPr>
        <p:spPr>
          <a:xfrm>
            <a:off x="8944303" y="5818065"/>
            <a:ext cx="1920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Thermal(640*512)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58552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2A356-4749-B63E-452E-51E3B4F5F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1C38B2-E3E5-05B7-1FFF-FB2115CE0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RGB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與</a:t>
            </a:r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Thermal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之間的校正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F927C45-AC28-3C58-162C-981C61645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i="0" dirty="0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單應性矩陣（</a:t>
            </a:r>
            <a:r>
              <a:rPr lang="en" altLang="zh-TW" b="1" i="0" dirty="0" err="1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Homography</a:t>
            </a:r>
            <a:r>
              <a:rPr lang="zh-TW" altLang="en-US" b="1" dirty="0">
                <a:solidFill>
                  <a:srgbClr val="222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b="1" dirty="0">
                <a:solidFill>
                  <a:srgbClr val="222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matrix</a:t>
            </a:r>
            <a:r>
              <a:rPr lang="zh-TW" altLang="en-US" b="1" i="0" dirty="0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TW" b="1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b="1" dirty="0">
              <a:solidFill>
                <a:srgbClr val="22222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b="1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endParaRPr lang="en-US" altLang="zh-TW" b="1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endParaRPr lang="en" altLang="zh-TW" b="1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EC407D3-3649-7799-A7E8-DBA7066E24F9}"/>
              </a:ext>
            </a:extLst>
          </p:cNvPr>
          <p:cNvSpPr txBox="1"/>
          <p:nvPr/>
        </p:nvSpPr>
        <p:spPr>
          <a:xfrm>
            <a:off x="8187558" y="0"/>
            <a:ext cx="4596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200" dirty="0">
                <a:hlinkClick r:id="rId2"/>
              </a:rPr>
              <a:t>[</a:t>
            </a:r>
            <a:r>
              <a:rPr lang="zh-TW" altLang="en-US" sz="1200" dirty="0">
                <a:hlinkClick r:id="rId2"/>
              </a:rPr>
              <a:t>计算机视觉</a:t>
            </a:r>
            <a:r>
              <a:rPr lang="en-US" altLang="zh-TW" sz="1200" dirty="0">
                <a:hlinkClick r:id="rId2"/>
              </a:rPr>
              <a:t>] </a:t>
            </a:r>
            <a:r>
              <a:rPr lang="zh-TW" altLang="en-US" sz="1200" dirty="0">
                <a:hlinkClick r:id="rId2"/>
              </a:rPr>
              <a:t>一篇文章教你学会单应性矩阵</a:t>
            </a:r>
            <a:r>
              <a:rPr lang="en" altLang="zh-TW" sz="1200" dirty="0">
                <a:hlinkClick r:id="rId2"/>
              </a:rPr>
              <a:t>Homography</a:t>
            </a:r>
            <a:r>
              <a:rPr lang="zh-TW" altLang="en" sz="1200" dirty="0">
                <a:hlinkClick r:id="rId2"/>
              </a:rPr>
              <a:t>（</a:t>
            </a:r>
            <a:r>
              <a:rPr lang="en" altLang="zh-TW" sz="1200" dirty="0">
                <a:hlinkClick r:id="rId2"/>
              </a:rPr>
              <a:t>Python/C++</a:t>
            </a:r>
            <a:r>
              <a:rPr lang="zh-TW" altLang="en" sz="1200" dirty="0">
                <a:hlinkClick r:id="rId2"/>
              </a:rPr>
              <a:t>）</a:t>
            </a:r>
            <a:r>
              <a:rPr lang="en" altLang="zh-TW" sz="1200" dirty="0">
                <a:hlinkClick r:id="rId2"/>
              </a:rPr>
              <a:t>_</a:t>
            </a:r>
            <a:r>
              <a:rPr lang="zh-TW" altLang="en-US" sz="1200" dirty="0">
                <a:hlinkClick r:id="rId2"/>
              </a:rPr>
              <a:t>单应性矩阵如何计算</a:t>
            </a:r>
            <a:r>
              <a:rPr lang="en-US" altLang="zh-TW" sz="1200" dirty="0">
                <a:hlinkClick r:id="rId2"/>
              </a:rPr>
              <a:t>-</a:t>
            </a:r>
            <a:r>
              <a:rPr lang="en" altLang="zh-TW" sz="1200" dirty="0">
                <a:hlinkClick r:id="rId2"/>
              </a:rPr>
              <a:t>CSDN</a:t>
            </a:r>
            <a:r>
              <a:rPr lang="zh-TW" altLang="en-US" sz="1200" dirty="0">
                <a:hlinkClick r:id="rId2"/>
              </a:rPr>
              <a:t>博客</a:t>
            </a:r>
            <a:endParaRPr lang="zh-TW" altLang="en-US" sz="1200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F6F72045-4799-6D1A-D8F4-495B8FD2C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703" y="2339158"/>
            <a:ext cx="6597869" cy="4313991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1E18E6F3-0C2D-130A-682A-CE00EA9206C7}"/>
              </a:ext>
            </a:extLst>
          </p:cNvPr>
          <p:cNvSpPr txBox="1"/>
          <p:nvPr/>
        </p:nvSpPr>
        <p:spPr>
          <a:xfrm>
            <a:off x="889345" y="3429000"/>
            <a:ext cx="43973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黃、綠、紅、橘四個點為實際空間中的</a:t>
            </a:r>
            <a:endParaRPr kumimoji="1" lang="en-US" altLang="zh-TW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TW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相應點。</a:t>
            </a:r>
            <a:endParaRPr kumimoji="1" lang="en-US" altLang="zh-TW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TW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TW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Homography</a:t>
            </a:r>
            <a:r>
              <a:rPr kumimoji="1" lang="en-US" altLang="zh-TW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matrix</a:t>
            </a:r>
            <a:r>
              <a:rPr kumimoji="1" lang="zh-TW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是一個</a:t>
            </a:r>
            <a:r>
              <a:rPr kumimoji="1" lang="en-US" altLang="zh-TW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3*3</a:t>
            </a:r>
            <a:r>
              <a:rPr kumimoji="1" lang="zh-TW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矩陣，</a:t>
            </a:r>
            <a:r>
              <a:rPr kumimoji="1" lang="zh-TW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表</a:t>
            </a:r>
            <a:endParaRPr kumimoji="1" lang="en-US" altLang="zh-TW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TW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示一個點映射到另外一個圖像的對應點的</a:t>
            </a:r>
            <a:endParaRPr kumimoji="1" lang="en-US" altLang="zh-TW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TW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變換。</a:t>
            </a: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EA9365E7-C2BD-CA21-8129-F2A4D68A74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94" y="5222875"/>
            <a:ext cx="31623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286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D48D7-634D-83B2-ADFE-2A3805375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F23726-FC5D-23A5-41E3-42AD8D67B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RGB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與</a:t>
            </a:r>
            <a:r>
              <a:rPr kumimoji="1" lang="en-US" altLang="zh-TW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Thermal</a:t>
            </a:r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之間的校正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B6AC4F9-4E93-A78F-CD24-31ED90A99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i="0" dirty="0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單應性矩陣（</a:t>
            </a:r>
            <a:r>
              <a:rPr lang="en" altLang="zh-TW" b="1" i="0" dirty="0" err="1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Homography</a:t>
            </a:r>
            <a:r>
              <a:rPr lang="zh-TW" altLang="en-US" b="1" dirty="0">
                <a:solidFill>
                  <a:srgbClr val="222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TW" b="1" dirty="0">
                <a:solidFill>
                  <a:srgbClr val="222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matrix</a:t>
            </a:r>
            <a:r>
              <a:rPr lang="zh-TW" altLang="en-US" b="1" i="0" dirty="0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TW" b="1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b="1" dirty="0">
              <a:solidFill>
                <a:srgbClr val="22222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b="1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endParaRPr lang="en-US" altLang="zh-TW" b="1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endParaRPr lang="en" altLang="zh-TW" b="1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5CB1466-B03D-379B-4F1A-6D999C685F93}"/>
              </a:ext>
            </a:extLst>
          </p:cNvPr>
          <p:cNvSpPr txBox="1"/>
          <p:nvPr/>
        </p:nvSpPr>
        <p:spPr>
          <a:xfrm>
            <a:off x="8187558" y="0"/>
            <a:ext cx="4596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200" dirty="0">
                <a:hlinkClick r:id="rId2"/>
              </a:rPr>
              <a:t>[</a:t>
            </a:r>
            <a:r>
              <a:rPr lang="zh-TW" altLang="en-US" sz="1200" dirty="0">
                <a:hlinkClick r:id="rId2"/>
              </a:rPr>
              <a:t>计算机视觉</a:t>
            </a:r>
            <a:r>
              <a:rPr lang="en-US" altLang="zh-TW" sz="1200" dirty="0">
                <a:hlinkClick r:id="rId2"/>
              </a:rPr>
              <a:t>] </a:t>
            </a:r>
            <a:r>
              <a:rPr lang="zh-TW" altLang="en-US" sz="1200" dirty="0">
                <a:hlinkClick r:id="rId2"/>
              </a:rPr>
              <a:t>一篇文章教你学会单应性矩阵</a:t>
            </a:r>
            <a:r>
              <a:rPr lang="en" altLang="zh-TW" sz="1200" dirty="0">
                <a:hlinkClick r:id="rId2"/>
              </a:rPr>
              <a:t>Homography</a:t>
            </a:r>
            <a:r>
              <a:rPr lang="zh-TW" altLang="en" sz="1200" dirty="0">
                <a:hlinkClick r:id="rId2"/>
              </a:rPr>
              <a:t>（</a:t>
            </a:r>
            <a:r>
              <a:rPr lang="en" altLang="zh-TW" sz="1200" dirty="0">
                <a:hlinkClick r:id="rId2"/>
              </a:rPr>
              <a:t>Python/C++</a:t>
            </a:r>
            <a:r>
              <a:rPr lang="zh-TW" altLang="en" sz="1200" dirty="0">
                <a:hlinkClick r:id="rId2"/>
              </a:rPr>
              <a:t>）</a:t>
            </a:r>
            <a:r>
              <a:rPr lang="en" altLang="zh-TW" sz="1200" dirty="0">
                <a:hlinkClick r:id="rId2"/>
              </a:rPr>
              <a:t>_</a:t>
            </a:r>
            <a:r>
              <a:rPr lang="zh-TW" altLang="en-US" sz="1200" dirty="0">
                <a:hlinkClick r:id="rId2"/>
              </a:rPr>
              <a:t>单应性矩阵如何计算</a:t>
            </a:r>
            <a:r>
              <a:rPr lang="en-US" altLang="zh-TW" sz="1200" dirty="0">
                <a:hlinkClick r:id="rId2"/>
              </a:rPr>
              <a:t>-</a:t>
            </a:r>
            <a:r>
              <a:rPr lang="en" altLang="zh-TW" sz="1200" dirty="0">
                <a:hlinkClick r:id="rId2"/>
              </a:rPr>
              <a:t>CSDN</a:t>
            </a:r>
            <a:r>
              <a:rPr lang="zh-TW" altLang="en-US" sz="1200" dirty="0">
                <a:hlinkClick r:id="rId2"/>
              </a:rPr>
              <a:t>博客</a:t>
            </a:r>
            <a:endParaRPr lang="zh-TW" altLang="en-US" sz="12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ACF4D7B-3754-0DE0-10FE-C7E4A1CF0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0709" y="3220311"/>
            <a:ext cx="7772400" cy="348047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7F170327-E84E-707B-BF10-3AEB5F06B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0245" y="2591332"/>
            <a:ext cx="5587669" cy="125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414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FD32FF-010B-8406-B400-EF26F80B5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E89187-B674-D067-0C21-FFF847DB1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校正結果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989189A-2325-EB94-8FDE-50085DF93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i="0" dirty="0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先手動選擇對應點</a:t>
            </a:r>
            <a:endParaRPr lang="en-US" altLang="zh-TW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endParaRPr lang="en" altLang="zh-TW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4A687601-D926-A62F-64DB-A3C713748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197505"/>
            <a:ext cx="7772400" cy="311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47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2EDFF1-1BE6-4753-0D90-8C7C13033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94EF09-CDA5-4435-7240-2BB7EE558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校正結果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5539B01-ADBB-8518-0317-08F1CF7DF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i="0" dirty="0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中間明顯的區塊為</a:t>
            </a:r>
            <a:r>
              <a:rPr lang="en-US" altLang="zh-TW" i="0" dirty="0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Thermal</a:t>
            </a:r>
            <a:r>
              <a:rPr lang="zh-TW" altLang="en-US" i="0" dirty="0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投影到</a:t>
            </a:r>
            <a:r>
              <a:rPr lang="en-US" altLang="zh-TW" i="0" dirty="0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RGB</a:t>
            </a:r>
            <a:r>
              <a:rPr lang="zh-TW" altLang="en-US" i="0" dirty="0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上的位置。</a:t>
            </a:r>
            <a:endParaRPr lang="en" altLang="zh-TW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DC59D495-7991-44FB-1F3D-483F27DCD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807" y="2410591"/>
            <a:ext cx="7593725" cy="427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257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D2D94-822F-9D1F-FFE3-D853ED6CC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A40AA3-AD68-D7AF-E38C-05218D498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校正結果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826D064-6C90-F8D9-5CE7-156B08CF0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solidFill>
                  <a:srgbClr val="222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反過來去投影</a:t>
            </a:r>
            <a:r>
              <a:rPr lang="en-US" altLang="zh-TW" dirty="0">
                <a:solidFill>
                  <a:srgbClr val="222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RGB</a:t>
            </a:r>
            <a:r>
              <a:rPr lang="zh-TW" altLang="en-US" dirty="0">
                <a:solidFill>
                  <a:srgbClr val="222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到</a:t>
            </a:r>
            <a:r>
              <a:rPr lang="en-US" altLang="zh-TW" dirty="0">
                <a:solidFill>
                  <a:srgbClr val="222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Thermal</a:t>
            </a:r>
            <a:r>
              <a:rPr lang="zh-TW" altLang="en-US" dirty="0">
                <a:solidFill>
                  <a:srgbClr val="2222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" altLang="zh-TW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E0B1E2A-4633-EC67-F503-2DB7ADEEA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2925763"/>
            <a:ext cx="4064000" cy="32512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63F9E37E-0D4B-F2F5-524D-C7962D1DAA0A}"/>
              </a:ext>
            </a:extLst>
          </p:cNvPr>
          <p:cNvSpPr txBox="1"/>
          <p:nvPr/>
        </p:nvSpPr>
        <p:spPr>
          <a:xfrm>
            <a:off x="8394920" y="5696607"/>
            <a:ext cx="3289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Size</a:t>
            </a:r>
            <a:r>
              <a:rPr kumimoji="1" lang="zh-TW" altLang="en-US" dirty="0"/>
              <a:t>與</a:t>
            </a:r>
            <a:r>
              <a:rPr kumimoji="1" lang="en-US" altLang="zh-TW" dirty="0"/>
              <a:t>Thermal</a:t>
            </a:r>
            <a:r>
              <a:rPr kumimoji="1" lang="zh-TW" altLang="en-US" dirty="0"/>
              <a:t>相同（</a:t>
            </a:r>
            <a:r>
              <a:rPr kumimoji="1" lang="en-US" altLang="zh-TW" dirty="0"/>
              <a:t>640, 512</a:t>
            </a:r>
            <a:r>
              <a:rPr kumimoji="1" lang="zh-TW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809518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DB8F7-6543-F4F9-8329-EA225B3C5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57EE9F-D1BD-1173-4204-D0A69A07D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校正結果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783AB21-8B69-615B-3787-BE14C5234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i="0" dirty="0">
                <a:solidFill>
                  <a:srgbClr val="222226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疊圖可視化。</a:t>
            </a:r>
            <a:endParaRPr lang="en-US" altLang="zh-TW" i="0" dirty="0">
              <a:solidFill>
                <a:srgbClr val="222226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528866B-DEA6-E12C-2490-699C5174C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421" y="1361990"/>
            <a:ext cx="5546834" cy="465584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E36EA28-C43D-9B37-29DB-6F90777A5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693" y="4728101"/>
            <a:ext cx="4742183" cy="757812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EE3B7A86-A444-E7AC-D7BE-2DEF1DA66B5E}"/>
              </a:ext>
            </a:extLst>
          </p:cNvPr>
          <p:cNvSpPr txBox="1"/>
          <p:nvPr/>
        </p:nvSpPr>
        <p:spPr>
          <a:xfrm>
            <a:off x="465693" y="422383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疊合權重比例</a:t>
            </a:r>
          </a:p>
        </p:txBody>
      </p:sp>
    </p:spTree>
    <p:extLst>
      <p:ext uri="{BB962C8B-B14F-4D97-AF65-F5344CB8AC3E}">
        <p14:creationId xmlns:p14="http://schemas.microsoft.com/office/powerpoint/2010/main" val="3750614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1036</TotalTime>
  <Words>243</Words>
  <Application>Microsoft Macintosh PowerPoint</Application>
  <PresentationFormat>寬螢幕</PresentationFormat>
  <Paragraphs>38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Microsoft YaHei</vt:lpstr>
      <vt:lpstr>Arial</vt:lpstr>
      <vt:lpstr>Calibri</vt:lpstr>
      <vt:lpstr>Calibri Light</vt:lpstr>
      <vt:lpstr>Office 佈景主題</vt:lpstr>
      <vt:lpstr>RGB fusion Thermal 規劃</vt:lpstr>
      <vt:lpstr>感測器設置</vt:lpstr>
      <vt:lpstr>感測器原始圖像</vt:lpstr>
      <vt:lpstr>RGB與Thermal之間的校正</vt:lpstr>
      <vt:lpstr>RGB與Thermal之間的校正</vt:lpstr>
      <vt:lpstr>校正結果</vt:lpstr>
      <vt:lpstr>校正結果</vt:lpstr>
      <vt:lpstr>校正結果</vt:lpstr>
      <vt:lpstr>校正結果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徐紹洋</dc:creator>
  <cp:lastModifiedBy>徐紹洋</cp:lastModifiedBy>
  <cp:revision>3</cp:revision>
  <dcterms:created xsi:type="dcterms:W3CDTF">2024-09-01T10:19:22Z</dcterms:created>
  <dcterms:modified xsi:type="dcterms:W3CDTF">2024-09-02T03:35:46Z</dcterms:modified>
</cp:coreProperties>
</file>

<file path=docProps/thumbnail.jpeg>
</file>